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39B-5815-4415-A3E7-9F851B02855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B39F-6697-47CF-8FAC-7EEF470F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3C39B-5815-4415-A3E7-9F851B02855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B39F-6697-47CF-8FAC-7EEF470F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Assisting Non-English Speaking Individuals During Emergencies and Disasters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6325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7141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2123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170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+mn-cs"/>
              </a:rPr>
              <a:t>Demographics in Kentucky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1915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Access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771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Title VI of Civil Rights Act of 1964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351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Executive Order 13166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31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What is the Number or Proportion of LEP Individuals in Your Service Area?</a:t>
            </a:r>
            <a:endParaRPr 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296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58529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+mn-cs"/>
              </a:rPr>
              <a:t>Experience of Violence and Trauma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392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Agenda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18792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+mn-cs"/>
              </a:rPr>
              <a:t>Trauma and Emergencies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5639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+mn-cs"/>
              </a:rPr>
              <a:t>Steps for Engaging Newcomers in Preparedness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4354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Providing language access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39245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Providing Language Access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14852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+mn-cs"/>
              </a:rPr>
              <a:t>Refugee Resettlement Agencies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429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Resources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06336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7431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9580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Who is a refugee?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6404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+mn-cs"/>
              </a:rPr>
              <a:t>Refugee Resettlement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62542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784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+mn-cs"/>
              </a:rPr>
              <a:t>Refugee Resettlement Agencies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187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+mn-cs"/>
              </a:rPr>
              <a:t>During the First 30 days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6960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+mn-cs"/>
              </a:rPr>
              <a:t>After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+mn-cs"/>
              </a:rPr>
              <a:t>30 Days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574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Things to Learn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993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52A2E6BE3AE4FA9E550A522748C81" ma:contentTypeVersion="1" ma:contentTypeDescription="Create a new document." ma:contentTypeScope="" ma:versionID="26648c2b5344d867b48b819ddb318b5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ae8053387f972404f5ef1c4bc0980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8E29FD-F58A-4AFC-8457-93CE5ED2D3EF}"/>
</file>

<file path=customXml/itemProps2.xml><?xml version="1.0" encoding="utf-8"?>
<ds:datastoreItem xmlns:ds="http://schemas.openxmlformats.org/officeDocument/2006/customXml" ds:itemID="{8E6F8A4B-1EB0-4A24-BE33-3EFE28AD2A40}"/>
</file>

<file path=customXml/itemProps3.xml><?xml version="1.0" encoding="utf-8"?>
<ds:datastoreItem xmlns:ds="http://schemas.openxmlformats.org/officeDocument/2006/customXml" ds:itemID="{E9331915-532C-4337-8EE2-2E742209C1C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On-screen Show (4:3)</PresentationFormat>
  <Paragraphs>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Assisting Non-English Speaking Individuals During Emergencies and Disasters</vt:lpstr>
      <vt:lpstr>Agenda</vt:lpstr>
      <vt:lpstr>Who is a refugee? </vt:lpstr>
      <vt:lpstr>Refugee Resettlement</vt:lpstr>
      <vt:lpstr>PowerPoint Presentation</vt:lpstr>
      <vt:lpstr>Refugee Resettlement Agencies</vt:lpstr>
      <vt:lpstr>During the First 30 days</vt:lpstr>
      <vt:lpstr>After 30 Days</vt:lpstr>
      <vt:lpstr>Many Things to Learn</vt:lpstr>
      <vt:lpstr>PowerPoint Presentation</vt:lpstr>
      <vt:lpstr>PowerPoint Presentation</vt:lpstr>
      <vt:lpstr>PowerPoint Presentation</vt:lpstr>
      <vt:lpstr>Demographics in Kentucky</vt:lpstr>
      <vt:lpstr>Language Access</vt:lpstr>
      <vt:lpstr>Title VI of Civil Rights Act of 1964</vt:lpstr>
      <vt:lpstr>Executive Order 13166</vt:lpstr>
      <vt:lpstr>What is the Number or Proportion of LEP Individuals in Your Service Area?</vt:lpstr>
      <vt:lpstr>PowerPoint Presentation</vt:lpstr>
      <vt:lpstr>Experience of Violence and Trauma</vt:lpstr>
      <vt:lpstr>Trauma and Emergencies</vt:lpstr>
      <vt:lpstr>Steps for Engaging Newcomers in Preparedness</vt:lpstr>
      <vt:lpstr>Providing language access</vt:lpstr>
      <vt:lpstr>Providing Language Access</vt:lpstr>
      <vt:lpstr>Refugee Resettlement Agencies</vt:lpstr>
      <vt:lpstr>Other Resources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Assisting Non-English Speaking Individuals During Emergencies and Disasters</dc:title>
  <dc:creator>Malea Hoepf Young</dc:creator>
  <cp:lastModifiedBy>Malea Hoepf Young</cp:lastModifiedBy>
  <cp:revision>1</cp:revision>
  <dcterms:created xsi:type="dcterms:W3CDTF">2015-10-28T14:00:53Z</dcterms:created>
  <dcterms:modified xsi:type="dcterms:W3CDTF">2015-10-28T14:00:53Z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0x01010023952A2E6BE3AE4FA9E550A522748C81</vt:lpwstr>
  </property>
</Properties>
</file>