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62" r:id="rId5"/>
    <p:sldId id="259" r:id="rId6"/>
    <p:sldId id="266" r:id="rId7"/>
    <p:sldId id="267" r:id="rId8"/>
    <p:sldId id="27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4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2ECBC-CF65-4778-BA0E-356D5A72833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514DA-231C-4A28-861B-329FC2F09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5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7D27-3D67-4F54-9E17-9C686F10287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658A-FBE8-40E1-B3D5-096CA65D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h.org/products/aphon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h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ickrod@insightbb.com" TargetMode="External"/><Relationship Id="rId2" Type="http://schemas.openxmlformats.org/officeDocument/2006/relationships/hyperlink" Target="mailto:info@aph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freholm@unbridledaccess.co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htconnection.org/wp-content/uploads/sighted-guide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b.org/" TargetMode="External"/><Relationship Id="rId2" Type="http://schemas.openxmlformats.org/officeDocument/2006/relationships/hyperlink" Target="http://www.aph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b.org/" TargetMode="External"/><Relationship Id="rId4" Type="http://schemas.openxmlformats.org/officeDocument/2006/relationships/hyperlink" Target="http://www.acb.or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anellK.Turner@ky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ind.ky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600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Kentucky Office for the Blind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3152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By:  Janell Turner, MS, CRC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40569" b="17326"/>
          <a:stretch>
            <a:fillRect/>
          </a:stretch>
        </p:blipFill>
        <p:spPr bwMode="auto">
          <a:xfrm>
            <a:off x="3733800" y="2667000"/>
            <a:ext cx="1417638" cy="128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Large Print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18 font is considered large print, but it may not meet everyone’s needs.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Typeface- individuals with vision impairments can see some typeface better than others.  Some preferred types are Arial,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Tahoma, and </a:t>
            </a:r>
            <a:r>
              <a:rPr lang="en-US" dirty="0" smtClean="0">
                <a:latin typeface="Verdana" pitchFamily="34" charset="0"/>
                <a:cs typeface="Tahoma" pitchFamily="34" charset="0"/>
              </a:rPr>
              <a:t>Verdana.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Try to avoid using italics.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American Printing House for the Blind has developed a typeface called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APHont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It can be downloaded from their website at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http://www.aph.org/products/aphont.html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	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Contrast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most people, the more the contrast, the better.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using black colors for fonts, light backgrounds are the best e.g., black on white or black on light yellow.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using light colors for fonts, dark backgrounds are the best e.g., white on black or yellow on black.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Avoid the use of grayscale.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Tips for Printed Materials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glossy paper.</a:t>
            </a:r>
          </a:p>
          <a:p>
            <a:r>
              <a:rPr lang="en-US" dirty="0" smtClean="0"/>
              <a:t>Avoid complicated backgrounds.  </a:t>
            </a:r>
          </a:p>
          <a:p>
            <a:r>
              <a:rPr lang="en-US" dirty="0" smtClean="0"/>
              <a:t>Keep 1” margins.</a:t>
            </a:r>
          </a:p>
          <a:p>
            <a:r>
              <a:rPr lang="en-US" dirty="0" smtClean="0"/>
              <a:t>Unless necessary to what you are wanting to communicate, do not include graphics.</a:t>
            </a:r>
          </a:p>
          <a:p>
            <a:r>
              <a:rPr lang="en-US" dirty="0" smtClean="0"/>
              <a:t>For more information, go to the American Printing House for the Blind website </a:t>
            </a:r>
            <a:r>
              <a:rPr lang="en-US" dirty="0" smtClean="0">
                <a:hlinkClick r:id="rId2"/>
              </a:rPr>
              <a:t>http://www.aph.org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Braille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According to the National Federation for the Blind, only about 10% of those deemed legally blind use Braille.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Despite this, it’s good to have Braille copies of materials.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Resources for Braille production: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American Printing House for the Blind-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info@aph.org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1-800-223-1839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Rick Roderick-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rickrod@insightbb.com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Michael Freholm-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mfreholm@unbridledaccess.com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859-608-2470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Sighted Guide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technique allows you to guide an individual that is blind or visually impaired in unfamiliar surroundings.</a:t>
            </a:r>
          </a:p>
          <a:p>
            <a:r>
              <a:rPr lang="en-US" dirty="0" smtClean="0"/>
              <a:t>This can be used with cane users, non-cane users, and dog guide users.  </a:t>
            </a:r>
          </a:p>
          <a:p>
            <a:r>
              <a:rPr lang="en-US" dirty="0" smtClean="0"/>
              <a:t>Safety is the key!</a:t>
            </a:r>
          </a:p>
          <a:p>
            <a:r>
              <a:rPr lang="en-US" dirty="0" smtClean="0"/>
              <a:t>Specific directions can be found online at </a:t>
            </a:r>
            <a:r>
              <a:rPr lang="en-US" dirty="0" smtClean="0">
                <a:hlinkClick r:id="rId2"/>
              </a:rPr>
              <a:t>http://www.sightconnection.org/wp-content/uploads/sighted-guide.pdf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Guide Dogs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Dogs are highly trained and on strict schedules.  They should remain with their owners at all times.</a:t>
            </a:r>
          </a:p>
          <a:p>
            <a:r>
              <a:rPr lang="en-US" dirty="0" smtClean="0"/>
              <a:t>Avoid petting or otherwise distracting guide dogs when they are working.</a:t>
            </a:r>
          </a:p>
          <a:p>
            <a:r>
              <a:rPr lang="en-US" dirty="0" smtClean="0"/>
              <a:t>Avoid giving food, water, or treats unless directed to do so by the owner.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jturner\Local Settings\Temporary Internet Files\Content.IE5\KLNFTET5\MC9000890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00600"/>
            <a:ext cx="1708099" cy="1805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Printing House for the Blind (APH) </a:t>
            </a:r>
            <a:r>
              <a:rPr lang="en-US" dirty="0" smtClean="0">
                <a:hlinkClick r:id="rId2"/>
              </a:rPr>
              <a:t>www.aph.org</a:t>
            </a:r>
            <a:endParaRPr lang="en-US" dirty="0" smtClean="0"/>
          </a:p>
          <a:p>
            <a:r>
              <a:rPr lang="en-US" dirty="0" smtClean="0"/>
              <a:t>National Federation of the Blind  </a:t>
            </a:r>
            <a:r>
              <a:rPr lang="en-US" dirty="0" smtClean="0">
                <a:hlinkClick r:id="rId3"/>
              </a:rPr>
              <a:t>www.nfb.org</a:t>
            </a:r>
            <a:endParaRPr lang="en-US" dirty="0" smtClean="0"/>
          </a:p>
          <a:p>
            <a:r>
              <a:rPr lang="en-US" dirty="0" smtClean="0"/>
              <a:t>American Council of the Blind </a:t>
            </a:r>
            <a:r>
              <a:rPr lang="en-US" dirty="0" smtClean="0">
                <a:hlinkClick r:id="rId4"/>
              </a:rPr>
              <a:t>www.acb.org</a:t>
            </a:r>
            <a:endParaRPr lang="en-US" dirty="0" smtClean="0"/>
          </a:p>
          <a:p>
            <a:r>
              <a:rPr lang="en-US" dirty="0" smtClean="0"/>
              <a:t>American Foundation for the Blind </a:t>
            </a:r>
            <a:r>
              <a:rPr lang="en-US" dirty="0" smtClean="0">
                <a:hlinkClick r:id="rId5"/>
              </a:rPr>
              <a:t>www.afb.org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Janell Turner, MS, CRC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Vocational Rehabilitation Administrator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Kentucky Office for the Blind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275 East Main Street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Mail Stop 2-EJ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Frankfort, KY  40621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502-782-3406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JanellK.Turner@ky.gov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Mission Statement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“TO PROVIDE OPPORTUNTIES FOR EMPLOYMENT AND INDEPENDENCE TO INDIVIDUALS WITH VISUAL DISABILITIES”.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mages.gizmag.com/gallery_lrg/humanware-braillenote-apex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81400"/>
            <a:ext cx="3657600" cy="254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Who is OFB?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 of the Department for Workforce Investment in the Education and Workforce Development Cabinet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Central Office in Frankfort with 10 field offices throughout the state.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Majority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of Funding from Federal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dollars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Services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Offered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Statewide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Website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30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http://blind.ky.gov</a:t>
            </a:r>
            <a:endParaRPr lang="en-US" sz="30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FY 2013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the VR Program provided services to 1,569 consumers placing 336 individuals into competitive employment.  Services offered are: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Assessment to determine eligibility and needs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Vocational Guidance and Counseling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Job Development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Job Placement Services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Assistive Technology Services and Devices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Orientation and Mobility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 Experience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Bioptic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Driving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Other Support Services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The Charles W. McDowell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McDowell Center- A rehabilitation center in Louisville where consumers can receive intensive training related to orientation and mobility, independent living, Braille, assistive technology, and adult basic education/GED.  Also have staff that do vocational evaluations and personal adjustment counseling.  Consumers can either stay on-site or be day students.</a:t>
            </a:r>
            <a:endParaRPr lang="en-US" dirty="0"/>
          </a:p>
        </p:txBody>
      </p:sp>
      <p:pic>
        <p:nvPicPr>
          <p:cNvPr id="5" name="Picture 2" descr="I:\2010 Pictures\DSCN0049.jpg"/>
          <p:cNvPicPr>
            <a:picLocks noChangeAspect="1" noChangeArrowheads="1"/>
          </p:cNvPicPr>
          <p:nvPr/>
        </p:nvPicPr>
        <p:blipFill>
          <a:blip r:embed="rId2" cstate="print"/>
          <a:srcRect l="3764" t="904" r="338" b="35169"/>
          <a:stretch>
            <a:fillRect/>
          </a:stretch>
        </p:blipFill>
        <p:spPr bwMode="auto">
          <a:xfrm>
            <a:off x="2438400" y="1143000"/>
            <a:ext cx="3962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AND......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>
                  <a:lumMod val="95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Accessible Textbook Program- provides audio versions of books  for students and others with a vision loss.  </a:t>
            </a:r>
          </a:p>
          <a:p>
            <a:pPr>
              <a:lnSpc>
                <a:spcPct val="90000"/>
              </a:lnSpc>
              <a:buClr>
                <a:schemeClr val="tx1">
                  <a:lumMod val="95000"/>
                </a:schemeClr>
              </a:buCl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tx1">
                  <a:lumMod val="95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Kentucky Business Enterprises-Trains and places individuals for self-employment in vending and food service facilities.  Individuals must be legally blind to participate.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2672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524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Considerations for Emergency Situations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Always identify yourself to an individual that is blind or visually impaired.</a:t>
            </a:r>
          </a:p>
          <a:p>
            <a:r>
              <a:rPr lang="en-US" sz="2800" dirty="0" smtClean="0"/>
              <a:t>When you are leaving the area or room, let </a:t>
            </a:r>
            <a:r>
              <a:rPr lang="en-US" sz="2800" smtClean="0"/>
              <a:t>the individual </a:t>
            </a:r>
            <a:r>
              <a:rPr lang="en-US" sz="2800" dirty="0" smtClean="0"/>
              <a:t>know.</a:t>
            </a:r>
          </a:p>
          <a:p>
            <a:r>
              <a:rPr lang="en-US" sz="2800" dirty="0" smtClean="0"/>
              <a:t>Ask if assistance is needed.  Don’t assume that just because an individual is blind or visually impaired that they always need help.  </a:t>
            </a:r>
          </a:p>
          <a:p>
            <a:r>
              <a:rPr lang="en-US" sz="2800" dirty="0" smtClean="0"/>
              <a:t>Don’t be afraid to use words that refer to sight.  </a:t>
            </a:r>
          </a:p>
          <a:p>
            <a:r>
              <a:rPr lang="en-US" sz="2800" dirty="0" smtClean="0"/>
              <a:t>Be specific when giving directions.  </a:t>
            </a:r>
          </a:p>
          <a:p>
            <a:r>
              <a:rPr lang="en-US" sz="2800" dirty="0" smtClean="0"/>
              <a:t>Always speak directly to the individual.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Written Communication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preparedness documents, as well as information given during emergencies, should be provided in a variety of formats, including regular print, large print, and Braille.  </a:t>
            </a:r>
          </a:p>
          <a:p>
            <a:r>
              <a:rPr lang="en-US" dirty="0" smtClean="0"/>
              <a:t>Be prepared to have someone that can read documents to individuals and assist with form completion, especially if the individual does not come with anyone that can help them.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952A2E6BE3AE4FA9E550A522748C81" ma:contentTypeVersion="1" ma:contentTypeDescription="Create a new document." ma:contentTypeScope="" ma:versionID="26648c2b5344d867b48b819ddb318b5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ae8053387f972404f5ef1c4bc0980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B39141-8DD7-44A9-81C6-0AB70B12EAE1}"/>
</file>

<file path=customXml/itemProps2.xml><?xml version="1.0" encoding="utf-8"?>
<ds:datastoreItem xmlns:ds="http://schemas.openxmlformats.org/officeDocument/2006/customXml" ds:itemID="{BF120351-5CC4-4846-B93D-44B527205C21}"/>
</file>

<file path=customXml/itemProps3.xml><?xml version="1.0" encoding="utf-8"?>
<ds:datastoreItem xmlns:ds="http://schemas.openxmlformats.org/officeDocument/2006/customXml" ds:itemID="{9892C759-B088-47BF-8D96-E30568A162C8}"/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774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Kentucky Office for the Blind</vt:lpstr>
      <vt:lpstr>Mission Statement</vt:lpstr>
      <vt:lpstr>Who is OFB?</vt:lpstr>
      <vt:lpstr>In FY 2013 the VR Program provided services to 1,569 consumers placing 336 individuals into competitive employment.  Services offered are:</vt:lpstr>
      <vt:lpstr>The Charles W. McDowell Center</vt:lpstr>
      <vt:lpstr>AND......</vt:lpstr>
      <vt:lpstr>Considerations for Emergency Situations</vt:lpstr>
      <vt:lpstr>Etiquette</vt:lpstr>
      <vt:lpstr>Written Communication</vt:lpstr>
      <vt:lpstr>Large Print</vt:lpstr>
      <vt:lpstr>Contrast</vt:lpstr>
      <vt:lpstr>Other Tips for Printed Materials</vt:lpstr>
      <vt:lpstr>Braille</vt:lpstr>
      <vt:lpstr>Sighted Guide</vt:lpstr>
      <vt:lpstr>Guide Dogs</vt:lpstr>
      <vt:lpstr>Resources</vt:lpstr>
      <vt:lpstr>PowerPoint Presentation</vt:lpstr>
    </vt:vector>
  </TitlesOfParts>
  <Company>Education Cabinet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Office for the Blind</dc:title>
  <dc:creator>jturner</dc:creator>
  <cp:lastModifiedBy>Jo</cp:lastModifiedBy>
  <cp:revision>38</cp:revision>
  <dcterms:created xsi:type="dcterms:W3CDTF">2012-01-17T14:10:30Z</dcterms:created>
  <dcterms:modified xsi:type="dcterms:W3CDTF">2013-10-22T13:33:43Z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0x01010023952A2E6BE3AE4FA9E550A522748C81</vt:lpwstr>
  </property>
</Properties>
</file>