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1" r:id="rId3"/>
    <p:sldId id="256" r:id="rId4"/>
    <p:sldId id="257" r:id="rId5"/>
    <p:sldId id="258" r:id="rId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46" autoAdjust="0"/>
    <p:restoredTop sz="85100" autoAdjust="0"/>
  </p:normalViewPr>
  <p:slideViewPr>
    <p:cSldViewPr>
      <p:cViewPr>
        <p:scale>
          <a:sx n="80" d="100"/>
          <a:sy n="80" d="100"/>
        </p:scale>
        <p:origin x="-80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4CC0570F-82BE-43EF-94F9-4615986409F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FD3922A6-3CA5-4592-915E-67533507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6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922A6-3CA5-4592-915E-67533507DF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9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35B3-FCD8-49B4-9042-0288B58C08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72CE-0337-453A-95A9-03019BDC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5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35B3-FCD8-49B4-9042-0288B58C08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72CE-0337-453A-95A9-03019BDC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5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35B3-FCD8-49B4-9042-0288B58C08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72CE-0337-453A-95A9-03019BDC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6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05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35B3-FCD8-49B4-9042-0288B58C08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72CE-0337-453A-95A9-03019BDC61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6E0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73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35B3-FCD8-49B4-9042-0288B58C08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72CE-0337-453A-95A9-03019BDC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77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35B3-FCD8-49B4-9042-0288B58C08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72CE-0337-453A-95A9-03019BDC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74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35B3-FCD8-49B4-9042-0288B58C08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72CE-0337-453A-95A9-03019BDC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33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35B3-FCD8-49B4-9042-0288B58C08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72CE-0337-453A-95A9-03019BDC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88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35B3-FCD8-49B4-9042-0288B58C08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72CE-0337-453A-95A9-03019BDC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97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35B3-FCD8-49B4-9042-0288B58C08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72CE-0337-453A-95A9-03019BDC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9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35B3-FCD8-49B4-9042-0288B58C08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72CE-0337-453A-95A9-03019BDC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035B3-FCD8-49B4-9042-0288B58C084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B72CE-0337-453A-95A9-03019BDC61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6E0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6E0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404" y="5818632"/>
            <a:ext cx="935882" cy="88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15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2016 Kentucky Outreach Information Network/Kentucky Functional Needs Collaborative ITV Workshop</a:t>
            </a:r>
            <a:endParaRPr lang="en-US" sz="4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1, 2016</a:t>
            </a:r>
          </a:p>
        </p:txBody>
      </p:sp>
    </p:spTree>
    <p:extLst>
      <p:ext uri="{BB962C8B-B14F-4D97-AF65-F5344CB8AC3E}">
        <p14:creationId xmlns:p14="http://schemas.microsoft.com/office/powerpoint/2010/main" val="38739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Grassroots emergency communications network established in 2005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FAN populations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Over 450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Free preparedness materials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Message sent to KOIN members, who in turn forward message to individual contact lists, tailor message for reaching specific population groups 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9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762000"/>
          </a:xfrm>
        </p:spPr>
        <p:txBody>
          <a:bodyPr>
            <a:noAutofit/>
          </a:bodyPr>
          <a:lstStyle/>
          <a:p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3434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Functional Needs Collaborative (KFNC) Update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Aggressor/Active Shooter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 and Animal Emergency Planning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Vulnerable Populations and Climate-Related Health Impacts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Zika Virus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Wrap-Up/Adjourn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Question/Answers following each presentation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29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 Notes</a:t>
            </a:r>
            <a:endParaRPr lang="en-US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525963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Ensure your microphone is muted during presentations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or Equipment Issues: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Contact COT Bridge at (502) 564-9411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Presentations/video will be posted on KOIN website – http://healthalerts.ky.gov/KOIN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Fill out sign-in sheets and return to Barbara Fox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75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4983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Barbara Fox, KOIN Coordinator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Cabinet for Health and Family Services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Communications Office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275 East Main Street 5C-A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Frankfort, KY 40621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BarbaraJ.Fox@ky.gov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(502) 564-6786, ext. 3102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Fax: (502) 564-7091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Healthalerts.ky.gov/KOIN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01DD3E84222749ACDFBCB2857CFD2F" ma:contentTypeVersion="2" ma:contentTypeDescription="Create a new document." ma:contentTypeScope="" ma:versionID="915e35dc5d593b740694f8ec04b7990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6ae8053387f972404f5ef1c4bc0980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2F68BC5-4F47-4A2C-9FE7-73A753E7A540}"/>
</file>

<file path=customXml/itemProps2.xml><?xml version="1.0" encoding="utf-8"?>
<ds:datastoreItem xmlns:ds="http://schemas.openxmlformats.org/officeDocument/2006/customXml" ds:itemID="{7CC67120-15CB-47F5-A6C3-A0E72EAF386D}"/>
</file>

<file path=customXml/itemProps3.xml><?xml version="1.0" encoding="utf-8"?>
<ds:datastoreItem xmlns:ds="http://schemas.openxmlformats.org/officeDocument/2006/customXml" ds:itemID="{CD4862F0-F27A-41B6-BA2B-622253D87A79}"/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166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2016 Kentucky Outreach Information Network/Kentucky Functional Needs Collaborative ITV Workshop</vt:lpstr>
      <vt:lpstr>KOIN  </vt:lpstr>
      <vt:lpstr>Overview</vt:lpstr>
      <vt:lpstr>Administrative Notes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KOIN Opening Remarks</dc:title>
  <dc:creator>Windows User</dc:creator>
  <cp:lastModifiedBy>barbaraj.fox</cp:lastModifiedBy>
  <cp:revision>34</cp:revision>
  <cp:lastPrinted>2016-09-15T13:40:55Z</cp:lastPrinted>
  <dcterms:created xsi:type="dcterms:W3CDTF">2016-09-12T18:40:01Z</dcterms:created>
  <dcterms:modified xsi:type="dcterms:W3CDTF">2016-11-01T12:11:17Z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0x0101008D01DD3E84222749ACDFBCB2857CFD2F</vt:lpwstr>
  </property>
  <property fmtid="{D5CDD505-2E9C-101B-9397-08002B2CF9AE}" pid="3" name="Order">
    <vt:r8>9700</vt:r8>
  </property>
</Properties>
</file>