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handoutMasterIdLst>
    <p:handoutMasterId r:id="rId15"/>
  </p:handoutMasterIdLst>
  <p:sldIdLst>
    <p:sldId id="256" r:id="rId2"/>
    <p:sldId id="286" r:id="rId3"/>
    <p:sldId id="287" r:id="rId4"/>
    <p:sldId id="283" r:id="rId5"/>
    <p:sldId id="282" r:id="rId6"/>
    <p:sldId id="294" r:id="rId7"/>
    <p:sldId id="289" r:id="rId8"/>
    <p:sldId id="290" r:id="rId9"/>
    <p:sldId id="291" r:id="rId10"/>
    <p:sldId id="292" r:id="rId11"/>
    <p:sldId id="293" r:id="rId12"/>
    <p:sldId id="295" r:id="rId13"/>
    <p:sldId id="278" r:id="rId14"/>
  </p:sldIdLst>
  <p:sldSz cx="12192000" cy="6858000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-91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5ADD7D4-1E5D-4E66-B6B8-CB2F4553DCE3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84BF79D1-6784-4C43-9964-30452D8E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80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66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67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23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9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9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240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33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0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9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17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82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77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7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3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1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D17162-FE4D-45F6-958B-B14C76A89AB2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36BF3A-5EB2-4B3C-9899-85B38930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etty.shiels@Louisvill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143" y="1545771"/>
            <a:ext cx="7848600" cy="176893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Kentucky </a:t>
            </a:r>
            <a:r>
              <a:rPr lang="en-US" sz="4000" dirty="0" smtClean="0">
                <a:latin typeface="Georgia" panose="02040502050405020303" pitchFamily="18" charset="0"/>
              </a:rPr>
              <a:t>Functional and Access Needs Collaborative</a:t>
            </a:r>
            <a:br>
              <a:rPr lang="en-US" sz="4000" dirty="0" smtClean="0">
                <a:latin typeface="Georgia" panose="02040502050405020303" pitchFamily="18" charset="0"/>
              </a:rPr>
            </a:br>
            <a:r>
              <a:rPr lang="en-US" sz="4000" dirty="0" smtClean="0">
                <a:latin typeface="Georgia" panose="02040502050405020303" pitchFamily="18" charset="0"/>
              </a:rPr>
              <a:t>2016 Update 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9544" y="3505200"/>
            <a:ext cx="7543799" cy="1937657"/>
          </a:xfrm>
        </p:spPr>
        <p:txBody>
          <a:bodyPr>
            <a:normAutofit fontScale="32500" lnSpcReduction="20000"/>
          </a:bodyPr>
          <a:lstStyle/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sz="4900" dirty="0" smtClean="0">
                <a:latin typeface="Georgia" panose="02040502050405020303" pitchFamily="18" charset="0"/>
              </a:rPr>
              <a:t>Betty Shiels, PhD-C, MSSW, LCSW</a:t>
            </a:r>
          </a:p>
          <a:p>
            <a:r>
              <a:rPr lang="en-US" sz="4900" dirty="0" smtClean="0">
                <a:latin typeface="Georgia" panose="02040502050405020303" pitchFamily="18" charset="0"/>
              </a:rPr>
              <a:t>KY Emergency Preparedness for Aging Program</a:t>
            </a:r>
          </a:p>
          <a:p>
            <a:r>
              <a:rPr lang="en-US" sz="4900" dirty="0" smtClean="0">
                <a:latin typeface="Georgia" panose="02040502050405020303" pitchFamily="18" charset="0"/>
              </a:rPr>
              <a:t>Kent School of Social Work</a:t>
            </a:r>
          </a:p>
          <a:p>
            <a:r>
              <a:rPr lang="en-US" sz="4900" dirty="0" smtClean="0">
                <a:latin typeface="Georgia" panose="02040502050405020303" pitchFamily="18" charset="0"/>
              </a:rPr>
              <a:t>University of Louisville</a:t>
            </a:r>
          </a:p>
          <a:p>
            <a:r>
              <a:rPr lang="en-US" sz="4900" dirty="0" smtClean="0">
                <a:latin typeface="Georgia" panose="02040502050405020303" pitchFamily="18" charset="0"/>
              </a:rPr>
              <a:t>November 1, 2016</a:t>
            </a:r>
          </a:p>
          <a:p>
            <a:endParaRPr lang="en-US" sz="3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7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4" y="1193800"/>
            <a:ext cx="9049656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29" y="990600"/>
            <a:ext cx="9026071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Ongoing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 new relationships to gain improved and more current data on vulnerable populations</a:t>
            </a:r>
          </a:p>
          <a:p>
            <a:r>
              <a:rPr lang="en-US" dirty="0" smtClean="0"/>
              <a:t>Share that data with regional coalitions</a:t>
            </a:r>
          </a:p>
          <a:p>
            <a:r>
              <a:rPr lang="en-US" dirty="0" smtClean="0"/>
              <a:t>Support regional coalition FNSS planning and outreach</a:t>
            </a:r>
          </a:p>
          <a:p>
            <a:r>
              <a:rPr lang="en-US" dirty="0" smtClean="0"/>
              <a:t>Expand representation on FNSS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10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70258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Additional Information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762" y="2434269"/>
            <a:ext cx="9601196" cy="33189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Betty Shiels, PhD-C, MSSW, LCSW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	</a:t>
            </a:r>
            <a:r>
              <a:rPr lang="en-US" dirty="0" smtClean="0">
                <a:latin typeface="Georgia" panose="02040502050405020303" pitchFamily="18" charset="0"/>
              </a:rPr>
              <a:t>Director, KY Emergency Preparedness for Aging and Long Term 	Care Program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	</a:t>
            </a:r>
            <a:r>
              <a:rPr lang="en-US" dirty="0" smtClean="0">
                <a:latin typeface="Georgia" panose="02040502050405020303" pitchFamily="18" charset="0"/>
              </a:rPr>
              <a:t>University Of Louisville</a:t>
            </a: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	Kent School of Social Work</a:t>
            </a: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	(502) 852-8003</a:t>
            </a: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Georgia" panose="02040502050405020303" pitchFamily="18" charset="0"/>
                <a:hlinkClick r:id="rId2"/>
              </a:rPr>
              <a:t>Betty.shiels@Louisville.edu</a:t>
            </a:r>
            <a:endParaRPr lang="en-US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900" i="1" dirty="0">
                <a:latin typeface="Georgia" panose="02040502050405020303" pitchFamily="18" charset="0"/>
              </a:rPr>
              <a:t>Funding through KCHFS/KDPH </a:t>
            </a:r>
            <a:r>
              <a:rPr lang="en-US" sz="1900" i="1" dirty="0" smtClean="0">
                <a:latin typeface="Georgia" panose="02040502050405020303" pitchFamily="18" charset="0"/>
              </a:rPr>
              <a:t>2016-2017 </a:t>
            </a:r>
            <a:r>
              <a:rPr lang="en-US" sz="1900" i="1" dirty="0">
                <a:latin typeface="Georgia" panose="02040502050405020303" pitchFamily="18" charset="0"/>
              </a:rPr>
              <a:t>grant #</a:t>
            </a:r>
            <a:r>
              <a:rPr lang="en-US" sz="1900" i="1" dirty="0" smtClean="0">
                <a:latin typeface="Georgia" panose="02040502050405020303" pitchFamily="18" charset="0"/>
              </a:rPr>
              <a:t>PON2-728-1600005053-1 University of Louisville Vulnerable Populations Grant</a:t>
            </a:r>
            <a:endParaRPr lang="en-US" sz="1900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9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KY Vulnerable Populations</a:t>
            </a:r>
            <a:endParaRPr 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2725695"/>
              </p:ext>
            </p:extLst>
          </p:nvPr>
        </p:nvGraphicFramePr>
        <p:xfrm>
          <a:off x="1298575" y="2612571"/>
          <a:ext cx="4718050" cy="3254834"/>
        </p:xfrm>
        <a:graphic>
          <a:graphicData uri="http://schemas.openxmlformats.org/drawingml/2006/table">
            <a:tbl>
              <a:tblPr firstRow="1" firstCol="1" bandRow="1"/>
              <a:tblGrid>
                <a:gridCol w="3146086"/>
                <a:gridCol w="884149"/>
                <a:gridCol w="687815"/>
              </a:tblGrid>
              <a:tr h="295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 Age 18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1,018,238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23.3%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65 and Older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614,653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Deaf/Hard of Hearing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194,067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Blind &amp; Vision Impaired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129,008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Non-English Speaking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97,882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Spanish Speaking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99,979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Oxygen Dependent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92,200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Dialysis Dependent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4,856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Insulin Dependent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109,240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Wheelchair/Cane/Ambulatory Difficulty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402,662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Foster Care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7,145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4937852"/>
              </p:ext>
            </p:extLst>
          </p:nvPr>
        </p:nvGraphicFramePr>
        <p:xfrm>
          <a:off x="6150428" y="2612569"/>
          <a:ext cx="4749345" cy="2950030"/>
        </p:xfrm>
        <a:graphic>
          <a:graphicData uri="http://schemas.openxmlformats.org/drawingml/2006/table">
            <a:tbl>
              <a:tblPr firstRow="1" firstCol="1" bandRow="1"/>
              <a:tblGrid>
                <a:gridCol w="3166953"/>
                <a:gridCol w="890014"/>
                <a:gridCol w="692378"/>
              </a:tblGrid>
              <a:tr h="2950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Health Care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40,292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 Term Care Facility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28,911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Hospice Care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2,996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.07%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Incarcerated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38,856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.9%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Mental Health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156,969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Substance Abuse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15,776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.4%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 &amp; Intellectual Disabilities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9,058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Lacking Transportation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341,430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7.8%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Living In Poverty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809,762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18.5%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Homeless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5,217</a:t>
                      </a:r>
                      <a:endParaRPr lang="en-US" sz="7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.12%</a:t>
                      </a:r>
                      <a:endParaRPr lang="en-US" sz="7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02" marR="4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20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2" y="2286000"/>
            <a:ext cx="9329058" cy="39179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45772" y="982663"/>
            <a:ext cx="9329058" cy="13033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KY Disability Rates for Persons over 65</a:t>
            </a:r>
          </a:p>
        </p:txBody>
      </p:sp>
    </p:spTree>
    <p:extLst>
      <p:ext uri="{BB962C8B-B14F-4D97-AF65-F5344CB8AC3E}">
        <p14:creationId xmlns:p14="http://schemas.microsoft.com/office/powerpoint/2010/main" val="3317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KY FNSS Collaborative 2016 Goals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Complete resource booklet for independent </a:t>
            </a:r>
            <a:r>
              <a:rPr lang="en-US" smtClean="0"/>
              <a:t>shelter operators, </a:t>
            </a:r>
            <a:endParaRPr lang="en-US" dirty="0"/>
          </a:p>
          <a:p>
            <a:pPr lvl="0"/>
            <a:r>
              <a:rPr lang="en-US" dirty="0" smtClean="0"/>
              <a:t>Disseminate </a:t>
            </a:r>
            <a:r>
              <a:rPr lang="en-US" dirty="0"/>
              <a:t>the medical needs shelter plan and conduct associated training for public health nurses; </a:t>
            </a:r>
            <a:endParaRPr lang="en-US" dirty="0" smtClean="0"/>
          </a:p>
          <a:p>
            <a:pPr lvl="0"/>
            <a:r>
              <a:rPr lang="en-US" dirty="0" smtClean="0"/>
              <a:t>Conduct training/awareness </a:t>
            </a:r>
            <a:r>
              <a:rPr lang="en-US" dirty="0"/>
              <a:t>about the shelter booklet, FAST and medical needs shelter plan template with LHD directors and coalitions.</a:t>
            </a:r>
          </a:p>
          <a:p>
            <a:pPr lvl="0"/>
            <a:r>
              <a:rPr lang="en-US" dirty="0" smtClean="0"/>
              <a:t>Develop an emergency preparedness manual for elders and disabled living in HUD-funded properties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1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Activities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9349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Provided FNSS Training to KY Crisis and Response Board Annual Conference</a:t>
            </a:r>
          </a:p>
          <a:p>
            <a:r>
              <a:rPr lang="en-US" dirty="0"/>
              <a:t>Disseminated FNSS at-risk population to all health care </a:t>
            </a:r>
            <a:r>
              <a:rPr lang="en-US" dirty="0" smtClean="0"/>
              <a:t>coalitions</a:t>
            </a:r>
          </a:p>
          <a:p>
            <a:r>
              <a:rPr lang="en-US" dirty="0" smtClean="0"/>
              <a:t>Presented webinar to Dept. for Homeland Security Geriatric/Elder Disaster </a:t>
            </a:r>
            <a:r>
              <a:rPr lang="en-US" dirty="0"/>
              <a:t>R</a:t>
            </a:r>
            <a:r>
              <a:rPr lang="en-US" dirty="0" smtClean="0"/>
              <a:t>esilience Group—</a:t>
            </a:r>
            <a:r>
              <a:rPr lang="en-US" i="1" dirty="0" smtClean="0"/>
              <a:t>Alzheimer’s </a:t>
            </a:r>
            <a:r>
              <a:rPr lang="en-US" i="1" dirty="0"/>
              <a:t>Disease &amp; Emergency Planning </a:t>
            </a:r>
            <a:r>
              <a:rPr lang="en-US" i="1" dirty="0" smtClean="0"/>
              <a:t>Challenges, </a:t>
            </a:r>
            <a:r>
              <a:rPr lang="en-US" dirty="0" smtClean="0"/>
              <a:t>and filmed a YouTube video of Alzheimer’s webinar for posting to KY Emergency Preparedness for Aging &amp; LTC Program website at DHS request</a:t>
            </a:r>
          </a:p>
          <a:p>
            <a:r>
              <a:rPr lang="en-US" dirty="0" smtClean="0"/>
              <a:t>Established a workgroup for Elders Living in HUD-funded properties </a:t>
            </a:r>
            <a:r>
              <a:rPr lang="en-US" dirty="0"/>
              <a:t>Emergency Preparedness </a:t>
            </a:r>
            <a:r>
              <a:rPr lang="en-US" dirty="0" smtClean="0"/>
              <a:t>Manual</a:t>
            </a:r>
          </a:p>
          <a:p>
            <a:r>
              <a:rPr lang="en-US" dirty="0" smtClean="0"/>
              <a:t>Presented the purpose and goals of the FNSS Collaborative to the KY BHDID leadership</a:t>
            </a:r>
          </a:p>
          <a:p>
            <a:r>
              <a:rPr lang="en-US" dirty="0" smtClean="0"/>
              <a:t>Currently responding to training requests from BHDID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569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New Partners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KY Dept. for Behavioral Health and Developmental/Intellectual Disabilities</a:t>
            </a:r>
          </a:p>
          <a:p>
            <a:r>
              <a:rPr lang="en-US" dirty="0" smtClean="0"/>
              <a:t>Project CARAT</a:t>
            </a:r>
          </a:p>
          <a:p>
            <a:r>
              <a:rPr lang="en-US" dirty="0" smtClean="0"/>
              <a:t>KY Governor’s Council </a:t>
            </a:r>
            <a:r>
              <a:rPr lang="en-US" dirty="0"/>
              <a:t>on Alzheimer’s Disease and Related Disorders </a:t>
            </a:r>
            <a:endParaRPr lang="en-US" dirty="0" smtClean="0"/>
          </a:p>
          <a:p>
            <a:r>
              <a:rPr lang="en-US" dirty="0"/>
              <a:t>Leading Age </a:t>
            </a:r>
            <a:r>
              <a:rPr lang="en-US" dirty="0" smtClean="0"/>
              <a:t>KY</a:t>
            </a:r>
          </a:p>
          <a:p>
            <a:r>
              <a:rPr lang="en-US" dirty="0" smtClean="0"/>
              <a:t>Christian Care Communities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3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Expansion of HUD Housing Model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74650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HUD-funded housing for older persons can </a:t>
            </a:r>
            <a:r>
              <a:rPr lang="en-US" dirty="0" smtClean="0">
                <a:latin typeface="Georgia" panose="02040502050405020303" pitchFamily="18" charset="0"/>
              </a:rPr>
              <a:t>include: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low and moderate income tenants, </a:t>
            </a:r>
            <a:endParaRPr lang="en-US" dirty="0" smtClean="0">
              <a:latin typeface="Georgia" panose="02040502050405020303" pitchFamily="18" charset="0"/>
            </a:endParaRP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frail </a:t>
            </a:r>
            <a:r>
              <a:rPr lang="en-US" dirty="0">
                <a:latin typeface="Georgia" panose="02040502050405020303" pitchFamily="18" charset="0"/>
              </a:rPr>
              <a:t>to very-frail tenants, and </a:t>
            </a:r>
            <a:endParaRPr lang="en-US" dirty="0" smtClean="0">
              <a:latin typeface="Georgia" panose="02040502050405020303" pitchFamily="18" charset="0"/>
            </a:endParaRP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tenants </a:t>
            </a:r>
            <a:r>
              <a:rPr lang="en-US" dirty="0">
                <a:latin typeface="Georgia" panose="02040502050405020303" pitchFamily="18" charset="0"/>
              </a:rPr>
              <a:t>with limited transportation options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Functional challenges can include mobility difficulty, toileting and dressing limitations, medication management issues and even speech and hearing limitations. 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And </a:t>
            </a:r>
            <a:r>
              <a:rPr lang="en-US" dirty="0">
                <a:latin typeface="Georgia" panose="02040502050405020303" pitchFamily="18" charset="0"/>
              </a:rPr>
              <a:t>yet, HUD  emergency preparedness requirements are building-based, not tenant-based, leaving it to the communities and family/friends to assist the tenant in emergency preparations.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244600"/>
            <a:ext cx="7683499" cy="443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1041400"/>
            <a:ext cx="8026399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1DD3E84222749ACDFBCB2857CFD2F" ma:contentTypeVersion="2" ma:contentTypeDescription="Create a new document." ma:contentTypeScope="" ma:versionID="915e35dc5d593b740694f8ec04b7990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ae8053387f972404f5ef1c4bc0980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2AAB334-C9FF-4E4E-A722-596E8DF3BA85}"/>
</file>

<file path=customXml/itemProps2.xml><?xml version="1.0" encoding="utf-8"?>
<ds:datastoreItem xmlns:ds="http://schemas.openxmlformats.org/officeDocument/2006/customXml" ds:itemID="{90FB0527-B67F-4A56-A595-08AF09707BF5}"/>
</file>

<file path=customXml/itemProps3.xml><?xml version="1.0" encoding="utf-8"?>
<ds:datastoreItem xmlns:ds="http://schemas.openxmlformats.org/officeDocument/2006/customXml" ds:itemID="{A04E64C9-1C62-484B-9E5F-21E256EB3341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</TotalTime>
  <Words>477</Words>
  <Application>Microsoft Office PowerPoint</Application>
  <PresentationFormat>Custom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Kentucky Functional and Access Needs Collaborative 2016 Update </vt:lpstr>
      <vt:lpstr>KY Vulnerable Populations</vt:lpstr>
      <vt:lpstr>KY Disability Rates for Persons over 65</vt:lpstr>
      <vt:lpstr>KY FNSS Collaborative 2016 Goals</vt:lpstr>
      <vt:lpstr>Activities</vt:lpstr>
      <vt:lpstr>New Partners</vt:lpstr>
      <vt:lpstr>Expansion of HUD Housing Model</vt:lpstr>
      <vt:lpstr>PowerPoint Presentation</vt:lpstr>
      <vt:lpstr>PowerPoint Presentation</vt:lpstr>
      <vt:lpstr>PowerPoint Presentation</vt:lpstr>
      <vt:lpstr>PowerPoint Presentation</vt:lpstr>
      <vt:lpstr>Ongoing</vt:lpstr>
      <vt:lpstr>Additional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Functional &amp; Access Needs Collaborative 2016 Update</dc:title>
  <dc:creator>Shiels,Elizabeth M.</dc:creator>
  <cp:lastModifiedBy>barbaraj.fox</cp:lastModifiedBy>
  <cp:revision>61</cp:revision>
  <cp:lastPrinted>2016-10-31T17:25:27Z</cp:lastPrinted>
  <dcterms:created xsi:type="dcterms:W3CDTF">2015-07-06T18:58:23Z</dcterms:created>
  <dcterms:modified xsi:type="dcterms:W3CDTF">2016-10-31T17:25:48Z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0x0101008D01DD3E84222749ACDFBCB2857CFD2F</vt:lpwstr>
  </property>
  <property fmtid="{D5CDD505-2E9C-101B-9397-08002B2CF9AE}" pid="3" name="Order">
    <vt:r8>9300</vt:r8>
  </property>
</Properties>
</file>